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3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4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72" r:id="rId1"/>
    <p:sldMasterId id="2147483682" r:id="rId2"/>
    <p:sldMasterId id="2147483692" r:id="rId3"/>
    <p:sldMasterId id="2147483702" r:id="rId4"/>
    <p:sldMasterId id="2147483712" r:id="rId5"/>
  </p:sldMasterIdLst>
  <p:notesMasterIdLst>
    <p:notesMasterId r:id="rId38"/>
  </p:notesMasterIdLst>
  <p:sldIdLst>
    <p:sldId id="262" r:id="rId6"/>
    <p:sldId id="263" r:id="rId7"/>
    <p:sldId id="279" r:id="rId8"/>
    <p:sldId id="275" r:id="rId9"/>
    <p:sldId id="282" r:id="rId10"/>
    <p:sldId id="281" r:id="rId11"/>
    <p:sldId id="266" r:id="rId12"/>
    <p:sldId id="278" r:id="rId13"/>
    <p:sldId id="272" r:id="rId14"/>
    <p:sldId id="289" r:id="rId15"/>
    <p:sldId id="287" r:id="rId16"/>
    <p:sldId id="270" r:id="rId17"/>
    <p:sldId id="268" r:id="rId18"/>
    <p:sldId id="286" r:id="rId19"/>
    <p:sldId id="290" r:id="rId20"/>
    <p:sldId id="293" r:id="rId21"/>
    <p:sldId id="292" r:id="rId22"/>
    <p:sldId id="276" r:id="rId23"/>
    <p:sldId id="271" r:id="rId24"/>
    <p:sldId id="288" r:id="rId25"/>
    <p:sldId id="284" r:id="rId26"/>
    <p:sldId id="274" r:id="rId27"/>
    <p:sldId id="285" r:id="rId28"/>
    <p:sldId id="294" r:id="rId29"/>
    <p:sldId id="280" r:id="rId30"/>
    <p:sldId id="273" r:id="rId31"/>
    <p:sldId id="277" r:id="rId32"/>
    <p:sldId id="265" r:id="rId33"/>
    <p:sldId id="269" r:id="rId34"/>
    <p:sldId id="267" r:id="rId35"/>
    <p:sldId id="283" r:id="rId36"/>
    <p:sldId id="264" r:id="rId3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24143"/>
    <a:srgbClr val="3B723A"/>
    <a:srgbClr val="4E8E41"/>
    <a:srgbClr val="8B181B"/>
    <a:srgbClr val="2A6DA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1359"/>
    <p:restoredTop sz="94698"/>
  </p:normalViewPr>
  <p:slideViewPr>
    <p:cSldViewPr snapToGrid="0" snapToObjects="1">
      <p:cViewPr varScale="1">
        <p:scale>
          <a:sx n="107" d="100"/>
          <a:sy n="107" d="100"/>
        </p:scale>
        <p:origin x="760" y="1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5" d="100"/>
        <a:sy n="55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presProps" Target="presProps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tableStyles" Target="tableStyles.xml"/><Relationship Id="rId7" Type="http://schemas.openxmlformats.org/officeDocument/2006/relationships/slide" Target="slides/slide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8" Type="http://schemas.openxmlformats.org/officeDocument/2006/relationships/slide" Target="slides/slide3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63100A-84BF-B946-997D-414B51372BE7}" type="datetimeFigureOut">
              <a:rPr lang="en-US" smtClean="0"/>
              <a:t>5/7/20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5B1172-40AA-BD45-85B9-EED5E9736C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24121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95B1172-40AA-BD45-85B9-EED5E9736C7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5153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95B1172-40AA-BD45-85B9-EED5E9736C7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85545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95B1172-40AA-BD45-85B9-EED5E9736C7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69597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95B1172-40AA-BD45-85B9-EED5E9736C7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41373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95B1172-40AA-BD45-85B9-EED5E9736C7B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09190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95B1172-40AA-BD45-85B9-EED5E9736C7B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23273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95B1172-40AA-BD45-85B9-EED5E9736C7B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21058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95B1172-40AA-BD45-85B9-EED5E9736C7B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87639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95B1172-40AA-BD45-85B9-EED5E9736C7B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434065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95B1172-40AA-BD45-85B9-EED5E9736C7B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13403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95B1172-40AA-BD45-85B9-EED5E9736C7B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017925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95B1172-40AA-BD45-85B9-EED5E9736C7B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417699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95B1172-40AA-BD45-85B9-EED5E9736C7B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983096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95B1172-40AA-BD45-85B9-EED5E9736C7B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82528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95B1172-40AA-BD45-85B9-EED5E9736C7B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364953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95B1172-40AA-BD45-85B9-EED5E9736C7B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145962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95B1172-40AA-BD45-85B9-EED5E9736C7B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208308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95B1172-40AA-BD45-85B9-EED5E9736C7B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543914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95B1172-40AA-BD45-85B9-EED5E9736C7B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151446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95B1172-40AA-BD45-85B9-EED5E9736C7B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482090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95B1172-40AA-BD45-85B9-EED5E9736C7B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488585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95B1172-40AA-BD45-85B9-EED5E9736C7B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996694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95B1172-40AA-BD45-85B9-EED5E9736C7B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118541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95B1172-40AA-BD45-85B9-EED5E9736C7B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327965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95B1172-40AA-BD45-85B9-EED5E9736C7B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710751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95B1172-40AA-BD45-85B9-EED5E9736C7B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366568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95B1172-40AA-BD45-85B9-EED5E9736C7B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301833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95B1172-40AA-BD45-85B9-EED5E9736C7B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750460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95B1172-40AA-BD45-85B9-EED5E9736C7B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500146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95B1172-40AA-BD45-85B9-EED5E9736C7B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858530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95B1172-40AA-BD45-85B9-EED5E9736C7B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57346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5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6AB1F-7DC3-214A-842D-2F854DF7F155}" type="datetime1">
              <a:rPr lang="en-US" smtClean="0"/>
              <a:t>5/7/20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GLOBE Observer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149B9-8567-AC49-B1E0-568FA5985B1C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81BAF53-1673-8249-A75B-E213B4FAFB3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814111" y="884038"/>
            <a:ext cx="3515778" cy="1060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470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1421B2-811C-7B4B-A094-912D80C676AB}" type="datetime1">
              <a:rPr lang="en-US" smtClean="0"/>
              <a:t>5/7/20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GLOBE Observer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149B9-8567-AC49-B1E0-568FA5985B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23386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C9553-E798-8F4E-B119-179147FA199E}" type="datetime1">
              <a:rPr lang="en-US" smtClean="0"/>
              <a:t>5/7/20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GLOBE Observer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149B9-8567-AC49-B1E0-568FA5985B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3568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F872C-EB3E-2749-B2EB-88B16FF1513F}" type="datetime1">
              <a:rPr lang="en-US" smtClean="0"/>
              <a:t>5/7/20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GLOBE Observer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149B9-8567-AC49-B1E0-568FA5985B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87038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80587-40A1-F24B-B832-1BF54D9A3A18}" type="datetime1">
              <a:rPr lang="en-US" smtClean="0"/>
              <a:t>5/7/20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GLOBE Observer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149B9-8567-AC49-B1E0-568FA5985B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09186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147DC-B6DE-8F42-891B-103D5E37396D}" type="datetime1">
              <a:rPr lang="en-US" smtClean="0"/>
              <a:t>5/7/20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GLOBE Observer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149B9-8567-AC49-B1E0-568FA5985B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5710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F1B5F-5C3A-F442-B3BB-2C23FA0E7361}" type="datetime1">
              <a:rPr lang="en-US" smtClean="0"/>
              <a:t>5/7/20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GLOBE Observer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149B9-8567-AC49-B1E0-568FA5985B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22234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82C1D-6A29-F44D-8946-4BC3E145C6A2}" type="datetime1">
              <a:rPr lang="en-US" smtClean="0"/>
              <a:t>5/7/20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GLOBE Observer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149B9-8567-AC49-B1E0-568FA5985B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762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1690B2-61C7-9B48-B9C9-813FBFB0C14C}" type="datetime1">
              <a:rPr lang="en-US" smtClean="0"/>
              <a:t>5/7/20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GLOBE Observer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149B9-8567-AC49-B1E0-568FA5985B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29118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19CFA-9824-3540-843F-3CD89CB63BF1}" type="datetime1">
              <a:rPr lang="en-US" smtClean="0"/>
              <a:t>5/7/20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GLOBE Observer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149B9-8567-AC49-B1E0-568FA5985B1C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44AB685-368B-AF41-B15A-FC65D5AEDF7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92229" y="417016"/>
            <a:ext cx="2169268" cy="1868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4645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65E15-9E2E-5942-BE65-3510E994F0D2}" type="datetime1">
              <a:rPr lang="en-US" smtClean="0"/>
              <a:t>5/7/20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GLOBE Observer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149B9-8567-AC49-B1E0-568FA5985B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89932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390B8-2172-2B4C-B40E-0BDDCC82FEF9}" type="datetime1">
              <a:rPr lang="en-US" smtClean="0"/>
              <a:t>5/7/20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GLOBE Observer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149B9-8567-AC49-B1E0-568FA5985B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57999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B2F04-63ED-514E-BBD4-649B27004A0E}" type="datetime1">
              <a:rPr lang="en-US" smtClean="0"/>
              <a:t>5/7/20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GLOBE Observer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149B9-8567-AC49-B1E0-568FA5985B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602585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76CB5D-7F79-074E-9511-F429AD5F952F}" type="datetime1">
              <a:rPr lang="en-US" smtClean="0"/>
              <a:t>5/7/20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GLOBE Observer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149B9-8567-AC49-B1E0-568FA5985B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972493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5ACA17-29BC-0443-ACDA-889C0A91933A}" type="datetime1">
              <a:rPr lang="en-US" smtClean="0"/>
              <a:t>5/7/20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GLOBE Observer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149B9-8567-AC49-B1E0-568FA5985B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62234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35F2CB-EB29-C241-BD08-DA8E7D9F509C}" type="datetime1">
              <a:rPr lang="en-US" smtClean="0"/>
              <a:t>5/7/20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GLOBE Observer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149B9-8567-AC49-B1E0-568FA5985B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032607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54EF1-63D8-A445-9947-F1463DE3DC79}" type="datetime1">
              <a:rPr lang="en-US" smtClean="0"/>
              <a:t>5/7/20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GLOBE Observer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149B9-8567-AC49-B1E0-568FA5985B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310805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F66B8-2C13-AB46-99D2-34224B71AE4A}" type="datetime1">
              <a:rPr lang="en-US" smtClean="0"/>
              <a:t>5/7/20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GLOBE Observer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149B9-8567-AC49-B1E0-568FA5985B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354140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52968-8267-8E46-B236-447F62DAFC18}" type="datetime1">
              <a:rPr lang="en-US" smtClean="0"/>
              <a:t>5/7/20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GLOBE Observer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149B9-8567-AC49-B1E0-568FA5985B1C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A87916B-6748-534E-965E-702C3887959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686050" y="1184064"/>
            <a:ext cx="3771900" cy="742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1879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2DDFD-9295-A540-86B0-535C62C223FF}" type="datetime1">
              <a:rPr lang="en-US" smtClean="0"/>
              <a:t>5/7/20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GLOBE Observer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149B9-8567-AC49-B1E0-568FA5985B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815109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162F2-43CB-DC4A-91CB-DA82AC73406A}" type="datetime1">
              <a:rPr lang="en-US" smtClean="0"/>
              <a:t>5/7/20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GLOBE Observer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149B9-8567-AC49-B1E0-568FA5985B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997452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AF426-2927-D34A-AF03-010104C41CD4}" type="datetime1">
              <a:rPr lang="en-US" smtClean="0"/>
              <a:t>5/7/20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GLOBE Observer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149B9-8567-AC49-B1E0-568FA5985B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331564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64E5F-6FC7-B047-ACC3-F53DEDD3DADB}" type="datetime1">
              <a:rPr lang="en-US" smtClean="0"/>
              <a:t>5/7/20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GLOBE Observer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149B9-8567-AC49-B1E0-568FA5985B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915601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47E81-429E-D04E-816D-2E4B66D8874E}" type="datetime1">
              <a:rPr lang="en-US" smtClean="0"/>
              <a:t>5/7/20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GLOBE Observer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149B9-8567-AC49-B1E0-568FA5985B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367127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63146-D9A1-924F-8E8E-43EFBA789799}" type="datetime1">
              <a:rPr lang="en-US" smtClean="0"/>
              <a:t>5/7/20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GLOBE Observer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149B9-8567-AC49-B1E0-568FA5985B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224644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28D1F-E25F-5C42-A716-F28E3964D0AB}" type="datetime1">
              <a:rPr lang="en-US" smtClean="0"/>
              <a:t>5/7/20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GLOBE Observer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149B9-8567-AC49-B1E0-568FA5985B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153281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ECE56-4EE3-CB48-9192-80E5DC284332}" type="datetime1">
              <a:rPr lang="en-US" smtClean="0"/>
              <a:t>5/7/20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GLOBE Observer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149B9-8567-AC49-B1E0-568FA5985B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663773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52968-8267-8E46-B236-447F62DAFC18}" type="datetime1">
              <a:rPr lang="en-US" smtClean="0"/>
              <a:t>5/7/20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GLOBE Observer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149B9-8567-AC49-B1E0-568FA5985B1C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A87916B-6748-534E-965E-702C3887959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344426" y="1203314"/>
            <a:ext cx="2455147" cy="952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739832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2DDFD-9295-A540-86B0-535C62C223FF}" type="datetime1">
              <a:rPr lang="en-US" smtClean="0"/>
              <a:t>5/7/20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GLOBE Observer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149B9-8567-AC49-B1E0-568FA5985B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956818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162F2-43CB-DC4A-91CB-DA82AC73406A}" type="datetime1">
              <a:rPr lang="en-US" smtClean="0"/>
              <a:t>5/7/20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GLOBE Observer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149B9-8567-AC49-B1E0-568FA5985B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441151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AF426-2927-D34A-AF03-010104C41CD4}" type="datetime1">
              <a:rPr lang="en-US" smtClean="0"/>
              <a:t>5/7/20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GLOBE Observer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149B9-8567-AC49-B1E0-568FA5985B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843395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64E5F-6FC7-B047-ACC3-F53DEDD3DADB}" type="datetime1">
              <a:rPr lang="en-US" smtClean="0"/>
              <a:t>5/7/20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GLOBE Observer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149B9-8567-AC49-B1E0-568FA5985B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239430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47E81-429E-D04E-816D-2E4B66D8874E}" type="datetime1">
              <a:rPr lang="en-US" smtClean="0"/>
              <a:t>5/7/20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GLOBE Observer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149B9-8567-AC49-B1E0-568FA5985B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383389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63146-D9A1-924F-8E8E-43EFBA789799}" type="datetime1">
              <a:rPr lang="en-US" smtClean="0"/>
              <a:t>5/7/20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GLOBE Observer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149B9-8567-AC49-B1E0-568FA5985B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239810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28D1F-E25F-5C42-A716-F28E3964D0AB}" type="datetime1">
              <a:rPr lang="en-US" smtClean="0"/>
              <a:t>5/7/20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GLOBE Observer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149B9-8567-AC49-B1E0-568FA5985B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480923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ECE56-4EE3-CB48-9192-80E5DC284332}" type="datetime1">
              <a:rPr lang="en-US" smtClean="0"/>
              <a:t>5/7/20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GLOBE Observer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149B9-8567-AC49-B1E0-568FA5985B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255751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52968-8267-8E46-B236-447F62DAFC18}" type="datetime1">
              <a:rPr lang="en-US" smtClean="0"/>
              <a:t>5/7/20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GLOBE Observer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149B9-8567-AC49-B1E0-568FA5985B1C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A87916B-6748-534E-965E-702C3887959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124384" y="1125901"/>
            <a:ext cx="2895231" cy="1190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81711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42DDFD-9295-A540-86B0-535C62C223FF}" type="datetime1">
              <a:rPr lang="en-US" smtClean="0"/>
              <a:t>5/7/20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GLOBE Observer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149B9-8567-AC49-B1E0-568FA5985B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276506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162F2-43CB-DC4A-91CB-DA82AC73406A}" type="datetime1">
              <a:rPr lang="en-US" smtClean="0"/>
              <a:t>5/7/20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GLOBE Observer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149B9-8567-AC49-B1E0-568FA5985B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056494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AF426-2927-D34A-AF03-010104C41CD4}" type="datetime1">
              <a:rPr lang="en-US" smtClean="0"/>
              <a:t>5/7/20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GLOBE Observer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149B9-8567-AC49-B1E0-568FA5985B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656388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64E5F-6FC7-B047-ACC3-F53DEDD3DADB}" type="datetime1">
              <a:rPr lang="en-US" smtClean="0"/>
              <a:t>5/7/20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GLOBE Observer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149B9-8567-AC49-B1E0-568FA5985B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723507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47E81-429E-D04E-816D-2E4B66D8874E}" type="datetime1">
              <a:rPr lang="en-US" smtClean="0"/>
              <a:t>5/7/20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GLOBE Observer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149B9-8567-AC49-B1E0-568FA5985B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465743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163146-D9A1-924F-8E8E-43EFBA789799}" type="datetime1">
              <a:rPr lang="en-US" smtClean="0"/>
              <a:t>5/7/20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GLOBE Observer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149B9-8567-AC49-B1E0-568FA5985B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556466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28D1F-E25F-5C42-A716-F28E3964D0AB}" type="datetime1">
              <a:rPr lang="en-US" smtClean="0"/>
              <a:t>5/7/20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GLOBE Observer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149B9-8567-AC49-B1E0-568FA5985B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350055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ECE56-4EE3-CB48-9192-80E5DC284332}" type="datetime1">
              <a:rPr lang="en-US" smtClean="0"/>
              <a:t>5/7/20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GLOBE Observer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149B9-8567-AC49-B1E0-568FA5985B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50114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11" Type="http://schemas.openxmlformats.org/officeDocument/2006/relationships/image" Target="../media/image4.png"/><Relationship Id="rId5" Type="http://schemas.openxmlformats.org/officeDocument/2006/relationships/slideLayout" Target="../slideLayouts/slideLayout14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image" Target="../media/image6.png"/><Relationship Id="rId5" Type="http://schemas.openxmlformats.org/officeDocument/2006/relationships/slideLayout" Target="../slideLayouts/slideLayout23.xml"/><Relationship Id="rId10" Type="http://schemas.openxmlformats.org/officeDocument/2006/relationships/theme" Target="../theme/theme3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image" Target="../media/image8.png"/><Relationship Id="rId5" Type="http://schemas.openxmlformats.org/officeDocument/2006/relationships/slideLayout" Target="../slideLayouts/slideLayout32.xml"/><Relationship Id="rId10" Type="http://schemas.openxmlformats.org/officeDocument/2006/relationships/theme" Target="../theme/theme4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image" Target="../media/image10.png"/><Relationship Id="rId5" Type="http://schemas.openxmlformats.org/officeDocument/2006/relationships/slideLayout" Target="../slideLayouts/slideLayout41.xml"/><Relationship Id="rId10" Type="http://schemas.openxmlformats.org/officeDocument/2006/relationships/theme" Target="../theme/theme5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B8DB13C4-093C-B84A-BAD1-8EA5EB35A498}"/>
              </a:ext>
            </a:extLst>
          </p:cNvPr>
          <p:cNvPicPr>
            <a:picLocks noChangeAspect="1"/>
          </p:cNvPicPr>
          <p:nvPr userDrawn="1"/>
        </p:nvPicPr>
        <p:blipFill>
          <a:blip r:embed="rId1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bg1"/>
                </a:solidFill>
                <a:latin typeface="DIN Condensed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3FAE0913-1BB9-9748-9B98-A5C1102CFAF7}" type="datetime1">
              <a:rPr lang="en-US" smtClean="0"/>
              <a:pPr/>
              <a:t>5/7/20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chemeClr val="bg1"/>
                </a:solidFill>
                <a:latin typeface="DIN Condensed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 dirty="0"/>
              <a:t>GLOBE Observer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1" y="6356351"/>
            <a:ext cx="18415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bg1"/>
                </a:solidFill>
                <a:latin typeface="DIN Condensed" pitchFamily="2" charset="0"/>
              </a:defRPr>
            </a:lvl1pPr>
          </a:lstStyle>
          <a:p>
            <a:fld id="{B1D149B9-8567-AC49-B1E0-568FA5985B1C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4230184-BB02-2249-9E5F-95701C766CE9}"/>
              </a:ext>
            </a:extLst>
          </p:cNvPr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>
            <a:off x="8299525" y="6098645"/>
            <a:ext cx="702298" cy="655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04163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2A6DAF"/>
          </a:solidFill>
          <a:latin typeface="DIN Condensed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C62476BA-8F7B-774D-94D4-901BED36DBED}"/>
              </a:ext>
            </a:extLst>
          </p:cNvPr>
          <p:cNvPicPr>
            <a:picLocks noChangeAspect="1"/>
          </p:cNvPicPr>
          <p:nvPr userDrawn="1"/>
        </p:nvPicPr>
        <p:blipFill>
          <a:blip r:embed="rId1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bg1"/>
                </a:solidFill>
                <a:latin typeface="DIN Condensed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85EF5B09-DFE6-7045-A424-5B95F0D6F207}" type="datetime1">
              <a:rPr lang="en-US" smtClean="0"/>
              <a:pPr/>
              <a:t>5/7/20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chemeClr val="bg1"/>
                </a:solidFill>
                <a:latin typeface="DIN Condensed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 dirty="0"/>
              <a:t>GLOBE Observer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1" y="6356351"/>
            <a:ext cx="18415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bg1"/>
                </a:solidFill>
                <a:latin typeface="DIN Condensed" pitchFamily="2" charset="0"/>
              </a:defRPr>
            </a:lvl1pPr>
          </a:lstStyle>
          <a:p>
            <a:fld id="{B1D149B9-8567-AC49-B1E0-568FA5985B1C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4230184-BB02-2249-9E5F-95701C766CE9}"/>
              </a:ext>
            </a:extLst>
          </p:cNvPr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>
            <a:off x="8299525" y="6098645"/>
            <a:ext cx="702298" cy="655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53205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8B181B"/>
          </a:solidFill>
          <a:latin typeface="DIN Condensed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1C40D2E6-4AB8-B841-9B36-2747AA671054}"/>
              </a:ext>
            </a:extLst>
          </p:cNvPr>
          <p:cNvPicPr>
            <a:picLocks noChangeAspect="1"/>
          </p:cNvPicPr>
          <p:nvPr userDrawn="1"/>
        </p:nvPicPr>
        <p:blipFill>
          <a:blip r:embed="rId1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bg1"/>
                </a:solidFill>
                <a:latin typeface="DIN Condensed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AF80762E-8B0E-E540-9142-A5D3D17891EE}" type="datetime1">
              <a:rPr lang="en-US" smtClean="0"/>
              <a:pPr/>
              <a:t>5/7/20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chemeClr val="bg1"/>
                </a:solidFill>
                <a:latin typeface="DIN Condensed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 dirty="0"/>
              <a:t>GLOBE Observer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1" y="6356351"/>
            <a:ext cx="18415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bg1"/>
                </a:solidFill>
                <a:latin typeface="DIN Condensed" pitchFamily="2" charset="0"/>
              </a:defRPr>
            </a:lvl1pPr>
          </a:lstStyle>
          <a:p>
            <a:fld id="{B1D149B9-8567-AC49-B1E0-568FA5985B1C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4230184-BB02-2249-9E5F-95701C766CE9}"/>
              </a:ext>
            </a:extLst>
          </p:cNvPr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>
            <a:off x="8299525" y="6098645"/>
            <a:ext cx="702298" cy="655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0173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4E8E41"/>
          </a:solidFill>
          <a:latin typeface="DIN Condensed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1C40D2E6-4AB8-B841-9B36-2747AA671054}"/>
              </a:ext>
            </a:extLst>
          </p:cNvPr>
          <p:cNvPicPr>
            <a:picLocks noChangeAspect="1"/>
          </p:cNvPicPr>
          <p:nvPr userDrawn="1"/>
        </p:nvPicPr>
        <p:blipFill>
          <a:blip r:embed="rId11"/>
          <a:stretch>
            <a:fillRect/>
          </a:stretch>
        </p:blipFill>
        <p:spPr>
          <a:xfrm>
            <a:off x="0" y="4783973"/>
            <a:ext cx="9144000" cy="2834192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bg1"/>
                </a:solidFill>
                <a:latin typeface="DIN Condensed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AF80762E-8B0E-E540-9142-A5D3D17891EE}" type="datetime1">
              <a:rPr lang="en-US" smtClean="0"/>
              <a:pPr/>
              <a:t>5/7/20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chemeClr val="bg1"/>
                </a:solidFill>
                <a:latin typeface="DIN Condensed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 dirty="0"/>
              <a:t>GLOBE Observer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1" y="6356351"/>
            <a:ext cx="18415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bg1"/>
                </a:solidFill>
                <a:latin typeface="DIN Condensed" pitchFamily="2" charset="0"/>
              </a:defRPr>
            </a:lvl1pPr>
          </a:lstStyle>
          <a:p>
            <a:fld id="{B1D149B9-8567-AC49-B1E0-568FA5985B1C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4230184-BB02-2249-9E5F-95701C766CE9}"/>
              </a:ext>
            </a:extLst>
          </p:cNvPr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>
            <a:off x="8299525" y="6098645"/>
            <a:ext cx="702298" cy="655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03694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3B723A"/>
          </a:solidFill>
          <a:latin typeface="DIN Condensed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1C40D2E6-4AB8-B841-9B36-2747AA671054}"/>
              </a:ext>
            </a:extLst>
          </p:cNvPr>
          <p:cNvPicPr>
            <a:picLocks noChangeAspect="1"/>
          </p:cNvPicPr>
          <p:nvPr userDrawn="1"/>
        </p:nvPicPr>
        <p:blipFill>
          <a:blip r:embed="rId11"/>
          <a:stretch>
            <a:fillRect/>
          </a:stretch>
        </p:blipFill>
        <p:spPr>
          <a:xfrm>
            <a:off x="0" y="4796598"/>
            <a:ext cx="9144000" cy="2808941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bg1"/>
                </a:solidFill>
                <a:latin typeface="DIN Condensed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AF80762E-8B0E-E540-9142-A5D3D17891EE}" type="datetime1">
              <a:rPr lang="en-US" smtClean="0"/>
              <a:pPr/>
              <a:t>5/7/20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>
                <a:solidFill>
                  <a:schemeClr val="bg1"/>
                </a:solidFill>
                <a:latin typeface="DIN Condensed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 dirty="0"/>
              <a:t>GLOBE Observer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1" y="6356351"/>
            <a:ext cx="18415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bg1"/>
                </a:solidFill>
                <a:latin typeface="DIN Condensed" pitchFamily="2" charset="0"/>
              </a:defRPr>
            </a:lvl1pPr>
          </a:lstStyle>
          <a:p>
            <a:fld id="{B1D149B9-8567-AC49-B1E0-568FA5985B1C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4230184-BB02-2249-9E5F-95701C766CE9}"/>
              </a:ext>
            </a:extLst>
          </p:cNvPr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>
            <a:off x="8299525" y="6098645"/>
            <a:ext cx="702298" cy="655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09821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424143"/>
          </a:solidFill>
          <a:latin typeface="DIN Condensed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tiff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93F5D0-036D-CD40-8E28-06203182A87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65252" y="1944295"/>
            <a:ext cx="7772400" cy="2387600"/>
          </a:xfrm>
        </p:spPr>
        <p:txBody>
          <a:bodyPr/>
          <a:lstStyle/>
          <a:p>
            <a:r>
              <a:rPr lang="en-US" dirty="0"/>
              <a:t>Mosquito Habitats and Hideouts </a:t>
            </a:r>
            <a:br>
              <a:rPr lang="en-US" dirty="0"/>
            </a:br>
            <a:r>
              <a:rPr lang="en-US" dirty="0"/>
              <a:t>Bingo Call Slides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A1A8525-2DF5-0F4E-B48B-B9D931E5D2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907" y="5924256"/>
            <a:ext cx="1536700" cy="773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85784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3E7F97B-43AA-9B41-85BC-74DB47D9E7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7210" y="535068"/>
            <a:ext cx="78867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000" dirty="0"/>
              <a:t>Before playing game, </a:t>
            </a:r>
          </a:p>
          <a:p>
            <a:pPr marL="0" indent="0" algn="ctr">
              <a:buNone/>
            </a:pPr>
            <a:r>
              <a:rPr lang="en-US" sz="4000" dirty="0"/>
              <a:t>mix up the order of the slides! </a:t>
            </a:r>
          </a:p>
        </p:txBody>
      </p:sp>
    </p:spTree>
    <p:extLst>
      <p:ext uri="{BB962C8B-B14F-4D97-AF65-F5344CB8AC3E}">
        <p14:creationId xmlns:p14="http://schemas.microsoft.com/office/powerpoint/2010/main" val="42679225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13.png">
            <a:extLst>
              <a:ext uri="{FF2B5EF4-FFF2-40B4-BE49-F238E27FC236}">
                <a16:creationId xmlns:a16="http://schemas.microsoft.com/office/drawing/2014/main" id="{1DF90381-A948-7640-B56C-E23908347932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61322" y="417899"/>
            <a:ext cx="4671680" cy="429828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6A3E29-A14F-504A-A020-CD508757F56E}"/>
              </a:ext>
            </a:extLst>
          </p:cNvPr>
          <p:cNvSpPr txBox="1"/>
          <p:nvPr/>
        </p:nvSpPr>
        <p:spPr>
          <a:xfrm>
            <a:off x="4833002" y="2155101"/>
            <a:ext cx="43109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/>
              <a:t>Abandoned car </a:t>
            </a:r>
          </a:p>
        </p:txBody>
      </p:sp>
    </p:spTree>
    <p:extLst>
      <p:ext uri="{BB962C8B-B14F-4D97-AF65-F5344CB8AC3E}">
        <p14:creationId xmlns:p14="http://schemas.microsoft.com/office/powerpoint/2010/main" val="5406655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22.png">
            <a:extLst>
              <a:ext uri="{FF2B5EF4-FFF2-40B4-BE49-F238E27FC236}">
                <a16:creationId xmlns:a16="http://schemas.microsoft.com/office/drawing/2014/main" id="{29CCDEFD-1FA7-3C45-8000-8CA6B9B2256E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73792" y="204467"/>
            <a:ext cx="4905596" cy="476612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3593F60-4E3B-3549-8CF4-BB8C6CCDD58A}"/>
              </a:ext>
            </a:extLst>
          </p:cNvPr>
          <p:cNvSpPr txBox="1"/>
          <p:nvPr/>
        </p:nvSpPr>
        <p:spPr>
          <a:xfrm>
            <a:off x="5479388" y="2002752"/>
            <a:ext cx="340172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/>
              <a:t>Tracks:</a:t>
            </a:r>
          </a:p>
          <a:p>
            <a:pPr algn="ctr"/>
            <a:r>
              <a:rPr lang="en-US" sz="3600" b="1" dirty="0"/>
              <a:t>animal, people or tire</a:t>
            </a:r>
          </a:p>
        </p:txBody>
      </p:sp>
    </p:spTree>
    <p:extLst>
      <p:ext uri="{BB962C8B-B14F-4D97-AF65-F5344CB8AC3E}">
        <p14:creationId xmlns:p14="http://schemas.microsoft.com/office/powerpoint/2010/main" val="40563298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9.png">
            <a:extLst>
              <a:ext uri="{FF2B5EF4-FFF2-40B4-BE49-F238E27FC236}">
                <a16:creationId xmlns:a16="http://schemas.microsoft.com/office/drawing/2014/main" id="{09E8B1ED-BD0F-1745-AB5E-B58B6CD773EE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42371" y="463819"/>
            <a:ext cx="5033187" cy="448693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200DB4A-061A-104B-8EC0-DA0ADDAC86CC}"/>
              </a:ext>
            </a:extLst>
          </p:cNvPr>
          <p:cNvSpPr txBox="1"/>
          <p:nvPr/>
        </p:nvSpPr>
        <p:spPr>
          <a:xfrm>
            <a:off x="5275558" y="2228671"/>
            <a:ext cx="38684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/>
              <a:t>Animal trough or water bowl</a:t>
            </a:r>
          </a:p>
        </p:txBody>
      </p:sp>
    </p:spTree>
    <p:extLst>
      <p:ext uri="{BB962C8B-B14F-4D97-AF65-F5344CB8AC3E}">
        <p14:creationId xmlns:p14="http://schemas.microsoft.com/office/powerpoint/2010/main" val="16545606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19.png">
            <a:extLst>
              <a:ext uri="{FF2B5EF4-FFF2-40B4-BE49-F238E27FC236}">
                <a16:creationId xmlns:a16="http://schemas.microsoft.com/office/drawing/2014/main" id="{E4D1B80D-C9D8-C641-964C-CA13AE5BF77B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51516" y="760045"/>
            <a:ext cx="5231218" cy="389151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B4654BC-E3B8-D04B-9D69-D326173DD544}"/>
              </a:ext>
            </a:extLst>
          </p:cNvPr>
          <p:cNvSpPr txBox="1"/>
          <p:nvPr/>
        </p:nvSpPr>
        <p:spPr>
          <a:xfrm>
            <a:off x="5482734" y="2413415"/>
            <a:ext cx="36612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/>
              <a:t>Birdbath</a:t>
            </a:r>
          </a:p>
        </p:txBody>
      </p:sp>
    </p:spTree>
    <p:extLst>
      <p:ext uri="{BB962C8B-B14F-4D97-AF65-F5344CB8AC3E}">
        <p14:creationId xmlns:p14="http://schemas.microsoft.com/office/powerpoint/2010/main" val="6366666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3.png">
            <a:extLst>
              <a:ext uri="{FF2B5EF4-FFF2-40B4-BE49-F238E27FC236}">
                <a16:creationId xmlns:a16="http://schemas.microsoft.com/office/drawing/2014/main" id="{5EC90C27-980C-CB43-A82C-8445A137006B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55501" y="208131"/>
            <a:ext cx="5018568" cy="470232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5047578-7A6B-3848-9978-2E833321948C}"/>
              </a:ext>
            </a:extLst>
          </p:cNvPr>
          <p:cNvSpPr txBox="1"/>
          <p:nvPr/>
        </p:nvSpPr>
        <p:spPr>
          <a:xfrm>
            <a:off x="5174069" y="2093437"/>
            <a:ext cx="39699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/>
              <a:t>Can, bottle or cup</a:t>
            </a:r>
          </a:p>
        </p:txBody>
      </p:sp>
    </p:spTree>
    <p:extLst>
      <p:ext uri="{BB962C8B-B14F-4D97-AF65-F5344CB8AC3E}">
        <p14:creationId xmlns:p14="http://schemas.microsoft.com/office/powerpoint/2010/main" val="16630225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18.png">
            <a:extLst>
              <a:ext uri="{FF2B5EF4-FFF2-40B4-BE49-F238E27FC236}">
                <a16:creationId xmlns:a16="http://schemas.microsoft.com/office/drawing/2014/main" id="{6D31D7B5-4F3C-9349-B3E5-A2FF713B4778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24016" y="527778"/>
            <a:ext cx="5092996" cy="430087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E8C1069-4556-1F4E-AC65-FA3E88173EFD}"/>
              </a:ext>
            </a:extLst>
          </p:cNvPr>
          <p:cNvSpPr txBox="1"/>
          <p:nvPr/>
        </p:nvSpPr>
        <p:spPr>
          <a:xfrm>
            <a:off x="5317012" y="2385825"/>
            <a:ext cx="38269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/>
              <a:t>Discarded objects or trash</a:t>
            </a:r>
          </a:p>
        </p:txBody>
      </p:sp>
    </p:spTree>
    <p:extLst>
      <p:ext uri="{BB962C8B-B14F-4D97-AF65-F5344CB8AC3E}">
        <p14:creationId xmlns:p14="http://schemas.microsoft.com/office/powerpoint/2010/main" val="29072573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7.png">
            <a:extLst>
              <a:ext uri="{FF2B5EF4-FFF2-40B4-BE49-F238E27FC236}">
                <a16:creationId xmlns:a16="http://schemas.microsoft.com/office/drawing/2014/main" id="{89A2E168-BDF2-DD42-83D0-6BD5F4D0743D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54816" y="532361"/>
            <a:ext cx="4550734" cy="416796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A1CBAE4-3E73-C44A-8711-2DA381A61C78}"/>
              </a:ext>
            </a:extLst>
          </p:cNvPr>
          <p:cNvSpPr txBox="1"/>
          <p:nvPr/>
        </p:nvSpPr>
        <p:spPr>
          <a:xfrm>
            <a:off x="4805550" y="2077733"/>
            <a:ext cx="43384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/>
              <a:t>Ditch </a:t>
            </a:r>
          </a:p>
        </p:txBody>
      </p:sp>
    </p:spTree>
    <p:extLst>
      <p:ext uri="{BB962C8B-B14F-4D97-AF65-F5344CB8AC3E}">
        <p14:creationId xmlns:p14="http://schemas.microsoft.com/office/powerpoint/2010/main" val="42345909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Macintosh HD:Users:JennGlaser:Desktop:SCRIBE ARTS:USAID_ZIKA_GLOBE:1_ZikaZAPPS_Bingo_Game:2_BadgesONLY:2_Badges_rounded_100_Percent:1_PNGs_Badges_Rounded_8by8_100Percent:00_LoRes_AllBadges_rounded_8b8_4_27_17:Estuarylores_rounded_8by8_4_15_17 copy.png">
            <a:extLst>
              <a:ext uri="{FF2B5EF4-FFF2-40B4-BE49-F238E27FC236}">
                <a16:creationId xmlns:a16="http://schemas.microsoft.com/office/drawing/2014/main" id="{567AC541-E102-0044-B071-D254B75DD780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83" y="436365"/>
            <a:ext cx="4906110" cy="435635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D4955A8-1787-BA43-BC38-CAE61AA25795}"/>
              </a:ext>
            </a:extLst>
          </p:cNvPr>
          <p:cNvSpPr txBox="1"/>
          <p:nvPr/>
        </p:nvSpPr>
        <p:spPr>
          <a:xfrm>
            <a:off x="5123793" y="2322153"/>
            <a:ext cx="40202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/>
              <a:t>Estuary</a:t>
            </a:r>
          </a:p>
        </p:txBody>
      </p:sp>
    </p:spTree>
    <p:extLst>
      <p:ext uri="{BB962C8B-B14F-4D97-AF65-F5344CB8AC3E}">
        <p14:creationId xmlns:p14="http://schemas.microsoft.com/office/powerpoint/2010/main" val="3668937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10.png">
            <a:extLst>
              <a:ext uri="{FF2B5EF4-FFF2-40B4-BE49-F238E27FC236}">
                <a16:creationId xmlns:a16="http://schemas.microsoft.com/office/drawing/2014/main" id="{C6ECA34F-546F-0949-96F8-8F314A7BDCDF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82962" y="516312"/>
            <a:ext cx="5415959" cy="438061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C1E566E-4D4E-AF4E-96E3-102B3918DCB4}"/>
              </a:ext>
            </a:extLst>
          </p:cNvPr>
          <p:cNvSpPr txBox="1"/>
          <p:nvPr/>
        </p:nvSpPr>
        <p:spPr>
          <a:xfrm>
            <a:off x="5698921" y="2168010"/>
            <a:ext cx="34450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/>
              <a:t>Grill</a:t>
            </a:r>
          </a:p>
        </p:txBody>
      </p:sp>
    </p:spTree>
    <p:extLst>
      <p:ext uri="{BB962C8B-B14F-4D97-AF65-F5344CB8AC3E}">
        <p14:creationId xmlns:p14="http://schemas.microsoft.com/office/powerpoint/2010/main" val="7775423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28.png">
            <a:extLst>
              <a:ext uri="{FF2B5EF4-FFF2-40B4-BE49-F238E27FC236}">
                <a16:creationId xmlns:a16="http://schemas.microsoft.com/office/drawing/2014/main" id="{F9658D2E-C823-A148-B5EC-F72759DE2CF5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33916" y="231199"/>
            <a:ext cx="4869711" cy="451093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5F2A87E-48D4-FE45-A61F-DDD346F90FE6}"/>
              </a:ext>
            </a:extLst>
          </p:cNvPr>
          <p:cNvSpPr txBox="1"/>
          <p:nvPr/>
        </p:nvSpPr>
        <p:spPr>
          <a:xfrm>
            <a:off x="5103627" y="2486668"/>
            <a:ext cx="40403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/>
              <a:t>Hollows in trees</a:t>
            </a:r>
          </a:p>
        </p:txBody>
      </p:sp>
    </p:spTree>
    <p:extLst>
      <p:ext uri="{BB962C8B-B14F-4D97-AF65-F5344CB8AC3E}">
        <p14:creationId xmlns:p14="http://schemas.microsoft.com/office/powerpoint/2010/main" val="25913478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5.png">
            <a:extLst>
              <a:ext uri="{FF2B5EF4-FFF2-40B4-BE49-F238E27FC236}">
                <a16:creationId xmlns:a16="http://schemas.microsoft.com/office/drawing/2014/main" id="{C9595410-1B32-1F4D-ADBF-86717E431B0E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26218" y="426849"/>
            <a:ext cx="5390708" cy="43461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DA8C76D-58CF-2441-8F34-DE4D73FD74E7}"/>
              </a:ext>
            </a:extLst>
          </p:cNvPr>
          <p:cNvSpPr txBox="1"/>
          <p:nvPr/>
        </p:nvSpPr>
        <p:spPr>
          <a:xfrm>
            <a:off x="5816927" y="1366897"/>
            <a:ext cx="332707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/>
              <a:t>Hollows in plants</a:t>
            </a:r>
          </a:p>
          <a:p>
            <a:pPr algn="ctr"/>
            <a:r>
              <a:rPr lang="en-US" sz="3200" b="1" dirty="0"/>
              <a:t>(for example, </a:t>
            </a:r>
          </a:p>
          <a:p>
            <a:pPr algn="ctr"/>
            <a:r>
              <a:rPr lang="en-US" sz="3200" b="1" dirty="0"/>
              <a:t>puddle on leaf, </a:t>
            </a:r>
          </a:p>
          <a:p>
            <a:pPr algn="ctr"/>
            <a:r>
              <a:rPr lang="en-US" sz="3200" b="1" dirty="0"/>
              <a:t>Bamboo)</a:t>
            </a:r>
          </a:p>
        </p:txBody>
      </p:sp>
    </p:spTree>
    <p:extLst>
      <p:ext uri="{BB962C8B-B14F-4D97-AF65-F5344CB8AC3E}">
        <p14:creationId xmlns:p14="http://schemas.microsoft.com/office/powerpoint/2010/main" val="25204842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15.png">
            <a:extLst>
              <a:ext uri="{FF2B5EF4-FFF2-40B4-BE49-F238E27FC236}">
                <a16:creationId xmlns:a16="http://schemas.microsoft.com/office/drawing/2014/main" id="{CB449050-8522-334D-B21D-80DDC4306CAA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90747" y="665451"/>
            <a:ext cx="4841800" cy="408290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F785C0A-D2F2-A347-A333-96F2662192F8}"/>
              </a:ext>
            </a:extLst>
          </p:cNvPr>
          <p:cNvSpPr txBox="1"/>
          <p:nvPr/>
        </p:nvSpPr>
        <p:spPr>
          <a:xfrm>
            <a:off x="5132547" y="1829739"/>
            <a:ext cx="401145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/>
              <a:t>House structure (gutters, downspouts)</a:t>
            </a:r>
          </a:p>
        </p:txBody>
      </p:sp>
    </p:spTree>
    <p:extLst>
      <p:ext uri="{BB962C8B-B14F-4D97-AF65-F5344CB8AC3E}">
        <p14:creationId xmlns:p14="http://schemas.microsoft.com/office/powerpoint/2010/main" val="12313309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Macintosh HD:Users:JennGlaser:Desktop:SCRIBE ARTS:USAID_ZIKA_GLOBE:1_ZikaZAPPS_Bingo_Game:2_BadgesONLY:2_Badges_rounded_100_Percent:1_PNGs_Badges_Rounded_8by8_100Percent:00_LoRes_AllBadges_rounded_8b8_4_27_17:Eggslores_rounded_8by8_4_15_17 copy.png">
            <a:extLst>
              <a:ext uri="{FF2B5EF4-FFF2-40B4-BE49-F238E27FC236}">
                <a16:creationId xmlns:a16="http://schemas.microsoft.com/office/drawing/2014/main" id="{EE8A42E0-E1B1-DC4F-9741-291D980BC9C8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423" y="500458"/>
            <a:ext cx="4870308" cy="451297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F821BB6-8904-D94C-A51E-723F73D15A61}"/>
              </a:ext>
            </a:extLst>
          </p:cNvPr>
          <p:cNvSpPr txBox="1"/>
          <p:nvPr/>
        </p:nvSpPr>
        <p:spPr>
          <a:xfrm>
            <a:off x="5060731" y="2464558"/>
            <a:ext cx="40935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/>
              <a:t>Mosquito eggs</a:t>
            </a:r>
          </a:p>
        </p:txBody>
      </p:sp>
    </p:spTree>
    <p:extLst>
      <p:ext uri="{BB962C8B-B14F-4D97-AF65-F5344CB8AC3E}">
        <p14:creationId xmlns:p14="http://schemas.microsoft.com/office/powerpoint/2010/main" val="13472690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65EFF9A-27E4-804F-9B56-71D68B54EF5C}"/>
              </a:ext>
            </a:extLst>
          </p:cNvPr>
          <p:cNvSpPr txBox="1"/>
          <p:nvPr/>
        </p:nvSpPr>
        <p:spPr>
          <a:xfrm>
            <a:off x="5293181" y="2352651"/>
            <a:ext cx="38508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/>
              <a:t>Mosquito larva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22D425E-4856-5A43-9170-1589BAB7E1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9664" y="417248"/>
            <a:ext cx="4517136" cy="4517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314650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Macintosh HD:Users:JennGlaser:Desktop:SCRIBE ARTS:USAID_ZIKA_GLOBE:1_ZikaZAPPS_Bingo_Game:2_BadgesONLY:2_Badges_rounded_100_Percent:1_PNGs_Badges_Rounded_8by8_100Percent:00_LoRes_AllBadges_rounded_8b8_4_27_17:Pupa_roundedlores_8by8_4_15_17 copy.png">
            <a:extLst>
              <a:ext uri="{FF2B5EF4-FFF2-40B4-BE49-F238E27FC236}">
                <a16:creationId xmlns:a16="http://schemas.microsoft.com/office/drawing/2014/main" id="{60C911A5-515F-5048-BFDF-977C23F722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421" y="401670"/>
            <a:ext cx="5119760" cy="448673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65EFF9A-27E4-804F-9B56-71D68B54EF5C}"/>
              </a:ext>
            </a:extLst>
          </p:cNvPr>
          <p:cNvSpPr txBox="1"/>
          <p:nvPr/>
        </p:nvSpPr>
        <p:spPr>
          <a:xfrm>
            <a:off x="5293181" y="2352651"/>
            <a:ext cx="38508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/>
              <a:t>Mosquito pupa</a:t>
            </a:r>
          </a:p>
        </p:txBody>
      </p:sp>
    </p:spTree>
    <p:extLst>
      <p:ext uri="{BB962C8B-B14F-4D97-AF65-F5344CB8AC3E}">
        <p14:creationId xmlns:p14="http://schemas.microsoft.com/office/powerpoint/2010/main" val="19755690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A165E7C-8C99-8C47-B021-D84C62AC4697}"/>
              </a:ext>
            </a:extLst>
          </p:cNvPr>
          <p:cNvSpPr txBox="1"/>
          <p:nvPr/>
        </p:nvSpPr>
        <p:spPr>
          <a:xfrm>
            <a:off x="4959148" y="2182970"/>
            <a:ext cx="41848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/>
              <a:t>Lake or pond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EF3688D-A4A5-3047-BDFC-207C4CC1C8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012" y="308527"/>
            <a:ext cx="4517136" cy="4517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928890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29.png">
            <a:extLst>
              <a:ext uri="{FF2B5EF4-FFF2-40B4-BE49-F238E27FC236}">
                <a16:creationId xmlns:a16="http://schemas.microsoft.com/office/drawing/2014/main" id="{3324188D-AF3A-3F47-B226-07C6BC7B396E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55182" y="231199"/>
            <a:ext cx="4848445" cy="468106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20B6F43-5029-2B4C-B5A7-1D8727337787}"/>
              </a:ext>
            </a:extLst>
          </p:cNvPr>
          <p:cNvSpPr txBox="1"/>
          <p:nvPr/>
        </p:nvSpPr>
        <p:spPr>
          <a:xfrm>
            <a:off x="5103629" y="2248563"/>
            <a:ext cx="40403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/>
              <a:t>Mosquito trap</a:t>
            </a:r>
          </a:p>
        </p:txBody>
      </p:sp>
    </p:spTree>
    <p:extLst>
      <p:ext uri="{BB962C8B-B14F-4D97-AF65-F5344CB8AC3E}">
        <p14:creationId xmlns:p14="http://schemas.microsoft.com/office/powerpoint/2010/main" val="204589167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6.png">
            <a:extLst>
              <a:ext uri="{FF2B5EF4-FFF2-40B4-BE49-F238E27FC236}">
                <a16:creationId xmlns:a16="http://schemas.microsoft.com/office/drawing/2014/main" id="{6CC6795B-3BC3-6B4E-886D-FFE45478D241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34649" y="395238"/>
            <a:ext cx="5692406" cy="438061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01304B-A080-3B48-B3B4-C66EDF80E1C1}"/>
              </a:ext>
            </a:extLst>
          </p:cNvPr>
          <p:cNvSpPr txBox="1"/>
          <p:nvPr/>
        </p:nvSpPr>
        <p:spPr>
          <a:xfrm>
            <a:off x="5927054" y="2293156"/>
            <a:ext cx="32169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/>
              <a:t>Ovitrap</a:t>
            </a:r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130187300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24.png">
            <a:extLst>
              <a:ext uri="{FF2B5EF4-FFF2-40B4-BE49-F238E27FC236}">
                <a16:creationId xmlns:a16="http://schemas.microsoft.com/office/drawing/2014/main" id="{D4E10C49-2929-ED4D-A2B6-AB5235C6C01D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76262" y="215170"/>
            <a:ext cx="4678326" cy="489732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D3A4E3C-97FC-2048-9FD7-992BC94AA15B}"/>
              </a:ext>
            </a:extLst>
          </p:cNvPr>
          <p:cNvSpPr txBox="1"/>
          <p:nvPr/>
        </p:nvSpPr>
        <p:spPr>
          <a:xfrm>
            <a:off x="4954588" y="2240924"/>
            <a:ext cx="41894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/>
              <a:t>Pool </a:t>
            </a:r>
          </a:p>
        </p:txBody>
      </p:sp>
    </p:spTree>
    <p:extLst>
      <p:ext uri="{BB962C8B-B14F-4D97-AF65-F5344CB8AC3E}">
        <p14:creationId xmlns:p14="http://schemas.microsoft.com/office/powerpoint/2010/main" val="77989964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17.png">
            <a:extLst>
              <a:ext uri="{FF2B5EF4-FFF2-40B4-BE49-F238E27FC236}">
                <a16:creationId xmlns:a16="http://schemas.microsoft.com/office/drawing/2014/main" id="{789AE438-AD00-6A40-B98C-35930B75C334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04358" y="702858"/>
            <a:ext cx="4267642" cy="387025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1B87825-AF21-864C-A493-5D079EF69700}"/>
              </a:ext>
            </a:extLst>
          </p:cNvPr>
          <p:cNvSpPr txBox="1"/>
          <p:nvPr/>
        </p:nvSpPr>
        <p:spPr>
          <a:xfrm>
            <a:off x="4571999" y="2261599"/>
            <a:ext cx="45720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/>
              <a:t>Puddle</a:t>
            </a:r>
          </a:p>
        </p:txBody>
      </p:sp>
    </p:spTree>
    <p:extLst>
      <p:ext uri="{BB962C8B-B14F-4D97-AF65-F5344CB8AC3E}">
        <p14:creationId xmlns:p14="http://schemas.microsoft.com/office/powerpoint/2010/main" val="158899518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20.png">
            <a:extLst>
              <a:ext uri="{FF2B5EF4-FFF2-40B4-BE49-F238E27FC236}">
                <a16:creationId xmlns:a16="http://schemas.microsoft.com/office/drawing/2014/main" id="{573E55A0-16A1-AC43-9D44-142774179A5E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34485" y="614856"/>
            <a:ext cx="4550735" cy="429828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04EB33F-D8FE-804D-B398-AB34CCE62014}"/>
              </a:ext>
            </a:extLst>
          </p:cNvPr>
          <p:cNvSpPr txBox="1"/>
          <p:nvPr/>
        </p:nvSpPr>
        <p:spPr>
          <a:xfrm>
            <a:off x="4885220" y="1886836"/>
            <a:ext cx="425878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/>
              <a:t>Public works</a:t>
            </a:r>
          </a:p>
          <a:p>
            <a:pPr algn="ctr"/>
            <a:r>
              <a:rPr lang="en-US" sz="3600" b="1" dirty="0"/>
              <a:t>(bridges, culverts, and other structures)</a:t>
            </a:r>
          </a:p>
        </p:txBody>
      </p:sp>
    </p:spTree>
    <p:extLst>
      <p:ext uri="{BB962C8B-B14F-4D97-AF65-F5344CB8AC3E}">
        <p14:creationId xmlns:p14="http://schemas.microsoft.com/office/powerpoint/2010/main" val="88849677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26.png">
            <a:extLst>
              <a:ext uri="{FF2B5EF4-FFF2-40B4-BE49-F238E27FC236}">
                <a16:creationId xmlns:a16="http://schemas.microsoft.com/office/drawing/2014/main" id="{3F46339C-174D-6F4C-B094-10EC993C19DA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7347" y="258305"/>
            <a:ext cx="4841801" cy="472720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A165E7C-8C99-8C47-B021-D84C62AC4697}"/>
              </a:ext>
            </a:extLst>
          </p:cNvPr>
          <p:cNvSpPr txBox="1"/>
          <p:nvPr/>
        </p:nvSpPr>
        <p:spPr>
          <a:xfrm>
            <a:off x="4959148" y="2182970"/>
            <a:ext cx="41848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/>
              <a:t>River or stream edge (pooled water)</a:t>
            </a:r>
          </a:p>
        </p:txBody>
      </p:sp>
    </p:spTree>
    <p:extLst>
      <p:ext uri="{BB962C8B-B14F-4D97-AF65-F5344CB8AC3E}">
        <p14:creationId xmlns:p14="http://schemas.microsoft.com/office/powerpoint/2010/main" val="248356989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23.png">
            <a:extLst>
              <a:ext uri="{FF2B5EF4-FFF2-40B4-BE49-F238E27FC236}">
                <a16:creationId xmlns:a16="http://schemas.microsoft.com/office/drawing/2014/main" id="{6CBFD556-1D5A-1E4D-B7E1-266C9B071C4E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00116" y="319073"/>
            <a:ext cx="4841801" cy="480591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3E31080-F2F4-E14A-9FDA-9D1D9CA6D9B6}"/>
              </a:ext>
            </a:extLst>
          </p:cNvPr>
          <p:cNvSpPr txBox="1"/>
          <p:nvPr/>
        </p:nvSpPr>
        <p:spPr>
          <a:xfrm>
            <a:off x="5041917" y="2121866"/>
            <a:ext cx="410208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/>
              <a:t>Shells</a:t>
            </a:r>
          </a:p>
          <a:p>
            <a:pPr algn="ctr"/>
            <a:r>
              <a:rPr lang="en-US" sz="3600" b="1" dirty="0"/>
              <a:t>(animal or plant)</a:t>
            </a:r>
          </a:p>
        </p:txBody>
      </p:sp>
    </p:spTree>
    <p:extLst>
      <p:ext uri="{BB962C8B-B14F-4D97-AF65-F5344CB8AC3E}">
        <p14:creationId xmlns:p14="http://schemas.microsoft.com/office/powerpoint/2010/main" val="240523240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12.png">
            <a:extLst>
              <a:ext uri="{FF2B5EF4-FFF2-40B4-BE49-F238E27FC236}">
                <a16:creationId xmlns:a16="http://schemas.microsoft.com/office/drawing/2014/main" id="{754A4C87-1FE5-7E45-86DB-F0F9D6A804BF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47601" y="617823"/>
            <a:ext cx="4572000" cy="395985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54F4DB1-86D9-C54F-ABDE-530679B9FC35}"/>
              </a:ext>
            </a:extLst>
          </p:cNvPr>
          <p:cNvSpPr txBox="1"/>
          <p:nvPr/>
        </p:nvSpPr>
        <p:spPr>
          <a:xfrm>
            <a:off x="4819601" y="2163913"/>
            <a:ext cx="43243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/>
              <a:t>Swamp</a:t>
            </a:r>
          </a:p>
        </p:txBody>
      </p:sp>
    </p:spTree>
    <p:extLst>
      <p:ext uri="{BB962C8B-B14F-4D97-AF65-F5344CB8AC3E}">
        <p14:creationId xmlns:p14="http://schemas.microsoft.com/office/powerpoint/2010/main" val="200380161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27.png">
            <a:extLst>
              <a:ext uri="{FF2B5EF4-FFF2-40B4-BE49-F238E27FC236}">
                <a16:creationId xmlns:a16="http://schemas.microsoft.com/office/drawing/2014/main" id="{588C4D96-E765-0A41-B2EF-DBD31971DFFE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36849" y="358940"/>
            <a:ext cx="4954772" cy="453220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0132105-5310-4C44-AACA-C02870B78611}"/>
              </a:ext>
            </a:extLst>
          </p:cNvPr>
          <p:cNvSpPr txBox="1"/>
          <p:nvPr/>
        </p:nvSpPr>
        <p:spPr>
          <a:xfrm>
            <a:off x="5191621" y="2086433"/>
            <a:ext cx="395237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/>
              <a:t>Tank </a:t>
            </a:r>
          </a:p>
          <a:p>
            <a:pPr algn="ctr"/>
            <a:r>
              <a:rPr lang="en-US" sz="3600" b="1" dirty="0"/>
              <a:t>(water storage)</a:t>
            </a:r>
          </a:p>
        </p:txBody>
      </p:sp>
    </p:spTree>
    <p:extLst>
      <p:ext uri="{BB962C8B-B14F-4D97-AF65-F5344CB8AC3E}">
        <p14:creationId xmlns:p14="http://schemas.microsoft.com/office/powerpoint/2010/main" val="285687566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8.png">
            <a:extLst>
              <a:ext uri="{FF2B5EF4-FFF2-40B4-BE49-F238E27FC236}">
                <a16:creationId xmlns:a16="http://schemas.microsoft.com/office/drawing/2014/main" id="{29F0FEA1-2A81-944A-A194-C30D235ACA52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9296" y="142876"/>
            <a:ext cx="5988617" cy="464964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C517CE-BDAD-1F47-A3DE-5D8FB58AC9EE}"/>
              </a:ext>
            </a:extLst>
          </p:cNvPr>
          <p:cNvSpPr txBox="1"/>
          <p:nvPr/>
        </p:nvSpPr>
        <p:spPr>
          <a:xfrm>
            <a:off x="6157913" y="2351782"/>
            <a:ext cx="29860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/>
              <a:t>Tire</a:t>
            </a:r>
          </a:p>
        </p:txBody>
      </p:sp>
    </p:spTree>
    <p:extLst>
      <p:ext uri="{BB962C8B-B14F-4D97-AF65-F5344CB8AC3E}">
        <p14:creationId xmlns:p14="http://schemas.microsoft.com/office/powerpoint/2010/main" val="261903275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1.png">
            <a:extLst>
              <a:ext uri="{FF2B5EF4-FFF2-40B4-BE49-F238E27FC236}">
                <a16:creationId xmlns:a16="http://schemas.microsoft.com/office/drawing/2014/main" id="{C61BB594-569E-6C4B-BDC9-5DBAD6A9FE39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41157" y="423468"/>
            <a:ext cx="4140051" cy="440461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BC0B9BD-C407-EF4A-83B8-3B7373DB54FA}"/>
              </a:ext>
            </a:extLst>
          </p:cNvPr>
          <p:cNvSpPr txBox="1"/>
          <p:nvPr/>
        </p:nvSpPr>
        <p:spPr>
          <a:xfrm>
            <a:off x="4281208" y="2333386"/>
            <a:ext cx="48627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/>
              <a:t>Trash container</a:t>
            </a:r>
          </a:p>
        </p:txBody>
      </p:sp>
    </p:spTree>
    <p:extLst>
      <p:ext uri="{BB962C8B-B14F-4D97-AF65-F5344CB8AC3E}">
        <p14:creationId xmlns:p14="http://schemas.microsoft.com/office/powerpoint/2010/main" val="311646293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14.png">
            <a:extLst>
              <a:ext uri="{FF2B5EF4-FFF2-40B4-BE49-F238E27FC236}">
                <a16:creationId xmlns:a16="http://schemas.microsoft.com/office/drawing/2014/main" id="{3267C1AB-0CD6-1B48-87AC-E9F7AA47EBBC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58115" y="219617"/>
            <a:ext cx="5826642" cy="459326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76EC5C2-A324-5A4D-8969-28A3D2D01123}"/>
              </a:ext>
            </a:extLst>
          </p:cNvPr>
          <p:cNvSpPr txBox="1"/>
          <p:nvPr/>
        </p:nvSpPr>
        <p:spPr>
          <a:xfrm>
            <a:off x="6084757" y="2357332"/>
            <a:ext cx="30592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/>
              <a:t>Water storage </a:t>
            </a:r>
          </a:p>
          <a:p>
            <a:pPr algn="ctr"/>
            <a:r>
              <a:rPr lang="en-US" sz="3600" b="1" dirty="0"/>
              <a:t>jars</a:t>
            </a:r>
          </a:p>
        </p:txBody>
      </p:sp>
    </p:spTree>
    <p:extLst>
      <p:ext uri="{BB962C8B-B14F-4D97-AF65-F5344CB8AC3E}">
        <p14:creationId xmlns:p14="http://schemas.microsoft.com/office/powerpoint/2010/main" val="91127829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4.png">
            <a:extLst>
              <a:ext uri="{FF2B5EF4-FFF2-40B4-BE49-F238E27FC236}">
                <a16:creationId xmlns:a16="http://schemas.microsoft.com/office/drawing/2014/main" id="{B7098977-74AC-0442-B5B1-49A8841EEDC5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96247" y="464736"/>
            <a:ext cx="4820535" cy="430360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90E1DF3-9DAE-404B-8A4A-1FE3C2600F23}"/>
              </a:ext>
            </a:extLst>
          </p:cNvPr>
          <p:cNvSpPr txBox="1"/>
          <p:nvPr/>
        </p:nvSpPr>
        <p:spPr>
          <a:xfrm>
            <a:off x="5116782" y="2324150"/>
            <a:ext cx="40272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/>
              <a:t>Well or cistern</a:t>
            </a:r>
          </a:p>
        </p:txBody>
      </p:sp>
    </p:spTree>
    <p:extLst>
      <p:ext uri="{BB962C8B-B14F-4D97-AF65-F5344CB8AC3E}">
        <p14:creationId xmlns:p14="http://schemas.microsoft.com/office/powerpoint/2010/main" val="179084791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6454C38-B8F2-F649-9636-F3079780E8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759" y="356099"/>
            <a:ext cx="4680984" cy="468098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8F8F569-DA72-8D40-A6A8-C917C8BC7293}"/>
              </a:ext>
            </a:extLst>
          </p:cNvPr>
          <p:cNvSpPr txBox="1"/>
          <p:nvPr/>
        </p:nvSpPr>
        <p:spPr>
          <a:xfrm>
            <a:off x="5046743" y="2157982"/>
            <a:ext cx="40972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/>
              <a:t>Plant pot</a:t>
            </a:r>
          </a:p>
        </p:txBody>
      </p:sp>
    </p:spTree>
    <p:extLst>
      <p:ext uri="{BB962C8B-B14F-4D97-AF65-F5344CB8AC3E}">
        <p14:creationId xmlns:p14="http://schemas.microsoft.com/office/powerpoint/2010/main" val="2726604282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3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4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5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597</TotalTime>
  <Words>157</Words>
  <Application>Microsoft Macintosh PowerPoint</Application>
  <PresentationFormat>On-screen Show (4:3)</PresentationFormat>
  <Paragraphs>72</Paragraphs>
  <Slides>32</Slides>
  <Notes>31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32</vt:i4>
      </vt:variant>
    </vt:vector>
  </HeadingPairs>
  <TitlesOfParts>
    <vt:vector size="41" baseType="lpstr">
      <vt:lpstr>Arial</vt:lpstr>
      <vt:lpstr>Calibri</vt:lpstr>
      <vt:lpstr>DIN Condensed</vt:lpstr>
      <vt:lpstr>Helvetica Neue</vt:lpstr>
      <vt:lpstr>1_Office Theme</vt:lpstr>
      <vt:lpstr>2_Office Theme</vt:lpstr>
      <vt:lpstr>3_Office Theme</vt:lpstr>
      <vt:lpstr>4_Office Theme</vt:lpstr>
      <vt:lpstr>5_Office Theme</vt:lpstr>
      <vt:lpstr>Mosquito Habitats and Hideouts  Bingo Call Slides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Theresa Schwerin</cp:lastModifiedBy>
  <cp:revision>94</cp:revision>
  <dcterms:created xsi:type="dcterms:W3CDTF">2018-11-27T13:54:40Z</dcterms:created>
  <dcterms:modified xsi:type="dcterms:W3CDTF">2020-05-07T12:05:01Z</dcterms:modified>
</cp:coreProperties>
</file>